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3A57A-2869-4DBA-9390-82294EB41791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BC51-DF80-44E4-8217-48B3957DB1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3A57A-2869-4DBA-9390-82294EB41791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BC51-DF80-44E4-8217-48B3957DB1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3A57A-2869-4DBA-9390-82294EB41791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BC51-DF80-44E4-8217-48B3957DB1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3A57A-2869-4DBA-9390-82294EB41791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BC51-DF80-44E4-8217-48B3957DB1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3A57A-2869-4DBA-9390-82294EB41791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BC51-DF80-44E4-8217-48B3957DB1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3A57A-2869-4DBA-9390-82294EB41791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BC51-DF80-44E4-8217-48B3957DB1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3A57A-2869-4DBA-9390-82294EB41791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BC51-DF80-44E4-8217-48B3957DB1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3A57A-2869-4DBA-9390-82294EB41791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BC51-DF80-44E4-8217-48B3957DB1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3A57A-2869-4DBA-9390-82294EB41791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BC51-DF80-44E4-8217-48B3957DB1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3A57A-2869-4DBA-9390-82294EB41791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BC51-DF80-44E4-8217-48B3957DB1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3A57A-2869-4DBA-9390-82294EB41791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BC51-DF80-44E4-8217-48B3957DB1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3A57A-2869-4DBA-9390-82294EB41791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FBC51-DF80-44E4-8217-48B3957DB1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ay of Hop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67200" y="10668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so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ield n ax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790" y="0"/>
            <a:ext cx="910842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mputer cm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S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57557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cked do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685800"/>
            <a:ext cx="6858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n eyes blanked ou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irl with hamm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9500" y="1790700"/>
            <a:ext cx="4445000" cy="3276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156378111_9537f87e54_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66800" y="-37505"/>
            <a:ext cx="10896600" cy="689550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86521620_1747adde2e_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33400" y="0"/>
            <a:ext cx="102819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rge compu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0</Words>
  <Application>Microsoft Office PowerPoint</Application>
  <PresentationFormat>On-screen Show (4:3)</PresentationFormat>
  <Paragraphs>1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>School District of Springfield Township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127050stu</dc:creator>
  <cp:lastModifiedBy>127050stu</cp:lastModifiedBy>
  <cp:revision>13</cp:revision>
  <dcterms:created xsi:type="dcterms:W3CDTF">2011-12-01T13:52:19Z</dcterms:created>
  <dcterms:modified xsi:type="dcterms:W3CDTF">2011-12-13T14:24:18Z</dcterms:modified>
</cp:coreProperties>
</file>